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8376AD-94C0-47E1-8D5E-5FE72539108E}" v="277" dt="2024-12-27T15:26:13.4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a4ab2fd943_1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2a4ab2fd943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1524000" y="1899425"/>
            <a:ext cx="9144000" cy="22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alibri"/>
              <a:buNone/>
            </a:pPr>
            <a:r>
              <a:rPr lang="ru-RU" sz="7200" b="1"/>
              <a:t>Индивидуальный проект «Пятнашки»</a:t>
            </a:r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3764850" y="4329425"/>
            <a:ext cx="4662300" cy="8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Выполнил студент группы КЭ-403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ru-RU"/>
              <a:t>Е.А. Гришин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838200" y="1214725"/>
            <a:ext cx="105156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 sz="3600" b="1"/>
              <a:t>Цель:</a:t>
            </a:r>
            <a:endParaRPr sz="3600" b="1"/>
          </a:p>
        </p:txBody>
      </p:sp>
      <p:sp>
        <p:nvSpPr>
          <p:cNvPr id="95" name="Google Shape;95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600">
                <a:solidFill>
                  <a:schemeClr val="dk1"/>
                </a:solidFill>
              </a:rPr>
              <a:t>2</a:t>
            </a:fld>
            <a:r>
              <a:rPr lang="ru-RU" sz="1600">
                <a:solidFill>
                  <a:schemeClr val="dk1"/>
                </a:solidFill>
              </a:rPr>
              <a:t>/6</a:t>
            </a:r>
            <a:endParaRPr/>
          </a:p>
        </p:txBody>
      </p:sp>
      <p:sp>
        <p:nvSpPr>
          <p:cNvPr id="96" name="Google Shape;96;p14"/>
          <p:cNvSpPr txBox="1"/>
          <p:nvPr/>
        </p:nvSpPr>
        <p:spPr>
          <a:xfrm>
            <a:off x="838200" y="1964125"/>
            <a:ext cx="9543600" cy="6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 sz="3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Разработка мобильного приложения «Пятнашки».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838200" y="2878100"/>
            <a:ext cx="5756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Задачи:</a:t>
            </a:r>
            <a:endParaRPr sz="36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838200" y="3617000"/>
            <a:ext cx="8164652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ru-RU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Определить функциональные требования.</a:t>
            </a:r>
            <a:endParaRPr lang="ru-RU" sz="28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ru-RU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Реализовать приложение.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2208550" y="365125"/>
            <a:ext cx="64020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ru-RU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Цели и задачи</a:t>
            </a:r>
            <a:endParaRPr sz="4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>
            <a:spLocks noGrp="1"/>
          </p:cNvSpPr>
          <p:nvPr>
            <p:ph type="body" idx="1"/>
          </p:nvPr>
        </p:nvSpPr>
        <p:spPr>
          <a:xfrm>
            <a:off x="766808" y="1470813"/>
            <a:ext cx="10658400" cy="50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2959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ru-RU" sz="3200" dirty="0"/>
              <a:t>В приложении должен быть выбор размера игрового поля: 3x3, 4x4 или 5x5 клеток.</a:t>
            </a:r>
            <a:endParaRPr sz="3200" dirty="0"/>
          </a:p>
          <a:p>
            <a:pPr marL="514350" lvl="0" indent="-52959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ru-RU" sz="3200" dirty="0"/>
              <a:t>Приложение должно отображать сообщение о победе.</a:t>
            </a:r>
            <a:endParaRPr sz="3200" dirty="0"/>
          </a:p>
          <a:p>
            <a:pPr marL="514350" lvl="0" indent="-52959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ru-RU" sz="3200" dirty="0"/>
              <a:t>В приложении должен присутствовать ввод имени игрока.</a:t>
            </a:r>
            <a:endParaRPr sz="3200" dirty="0"/>
          </a:p>
          <a:p>
            <a:pPr marL="514350" lvl="0" indent="-52959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ru-RU" sz="3200" dirty="0"/>
              <a:t>В приложении должна храниться таблица рекордов по двум показателям: время и ходы.</a:t>
            </a:r>
            <a:endParaRPr sz="3200" dirty="0"/>
          </a:p>
          <a:p>
            <a:pPr marL="514350" lvl="0" indent="-52959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ru-RU" sz="3200" dirty="0"/>
              <a:t>В приложении должна присутствовать кнопка “Назад”.</a:t>
            </a:r>
            <a:endParaRPr sz="3200" dirty="0"/>
          </a:p>
          <a:p>
            <a:pPr marL="514350" lvl="0" indent="-52959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ru-RU" sz="3200" dirty="0"/>
              <a:t>В приложении игровое поле должно находиться в центре экрана.</a:t>
            </a:r>
            <a:endParaRPr dirty="0"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600">
                <a:solidFill>
                  <a:schemeClr val="dk1"/>
                </a:solidFill>
              </a:rPr>
              <a:t>3</a:t>
            </a:fld>
            <a:r>
              <a:rPr lang="ru-RU" sz="1600">
                <a:solidFill>
                  <a:schemeClr val="dk1"/>
                </a:solidFill>
              </a:rPr>
              <a:t>/6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1678950" y="365125"/>
            <a:ext cx="88341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Функциональные требования</a:t>
            </a:r>
            <a:endParaRPr sz="4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600">
                <a:solidFill>
                  <a:schemeClr val="dk1"/>
                </a:solidFill>
              </a:rPr>
              <a:t>4</a:t>
            </a:fld>
            <a:r>
              <a:rPr lang="ru-RU" sz="1600">
                <a:solidFill>
                  <a:schemeClr val="dk1"/>
                </a:solidFill>
              </a:rPr>
              <a:t>/6</a:t>
            </a:r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88" y="1695026"/>
            <a:ext cx="2062016" cy="435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8054" y="1695026"/>
            <a:ext cx="2062016" cy="435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65508" y="1695026"/>
            <a:ext cx="2062016" cy="4359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92974" y="1695026"/>
            <a:ext cx="2061498" cy="4360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719910" y="1695026"/>
            <a:ext cx="2061498" cy="4360862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/>
        </p:nvSpPr>
        <p:spPr>
          <a:xfrm>
            <a:off x="1678950" y="365125"/>
            <a:ext cx="88341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Демонстрация работы</a:t>
            </a:r>
            <a:endParaRPr sz="4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600">
                <a:solidFill>
                  <a:schemeClr val="dk1"/>
                </a:solidFill>
              </a:rPr>
              <a:t>5</a:t>
            </a:fld>
            <a:r>
              <a:rPr lang="ru-RU" sz="1600">
                <a:solidFill>
                  <a:schemeClr val="dk1"/>
                </a:solidFill>
              </a:rPr>
              <a:t>/6</a:t>
            </a:r>
            <a:endParaRPr/>
          </a:p>
        </p:txBody>
      </p:sp>
      <p:pic>
        <p:nvPicPr>
          <p:cNvPr id="2" name="Демо">
            <a:hlinkClick r:id="" action="ppaction://media"/>
            <a:extLst>
              <a:ext uri="{FF2B5EF4-FFF2-40B4-BE49-F238E27FC236}">
                <a16:creationId xmlns:a16="http://schemas.microsoft.com/office/drawing/2014/main" id="{29B24214-4ABC-582F-8F5C-F6AE06AA44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09147" y="978490"/>
            <a:ext cx="2768662" cy="5748809"/>
          </a:xfrm>
          <a:prstGeom prst="rect">
            <a:avLst/>
          </a:prstGeom>
        </p:spPr>
      </p:pic>
      <p:sp>
        <p:nvSpPr>
          <p:cNvPr id="6" name="Google Shape;117;p16">
            <a:extLst>
              <a:ext uri="{FF2B5EF4-FFF2-40B4-BE49-F238E27FC236}">
                <a16:creationId xmlns:a16="http://schemas.microsoft.com/office/drawing/2014/main" id="{3B28D0A1-8C0F-BD1B-0990-1987D2A24AFD}"/>
              </a:ext>
            </a:extLst>
          </p:cNvPr>
          <p:cNvSpPr txBox="1"/>
          <p:nvPr/>
        </p:nvSpPr>
        <p:spPr>
          <a:xfrm>
            <a:off x="1678950" y="127946"/>
            <a:ext cx="88341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ru-RU" sz="4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Видео демонстрация работы</a:t>
            </a:r>
            <a:endParaRPr sz="48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indent="-228600">
              <a:spcBef>
                <a:spcPts val="0"/>
              </a:spcBef>
              <a:buSzPts val="3200"/>
            </a:pPr>
            <a:r>
              <a:rPr lang="ru-RU" sz="3200" dirty="0"/>
              <a:t>Было создано приложение, позволяющее играть в игру «Пятнашки», выбирать размер поля и просматривать таблицу рекордов.</a:t>
            </a:r>
            <a:endParaRPr dirty="0"/>
          </a:p>
          <a:p>
            <a:pPr marL="228600" indent="-228600">
              <a:buSzPts val="3200"/>
            </a:pPr>
            <a:r>
              <a:rPr lang="ru-RU" sz="3200" dirty="0"/>
              <a:t>Возможность развития: сохранять таблицу рекордов на сервере, добавить анимацию, добавить различные темы.</a:t>
            </a:r>
            <a:endParaRPr dirty="0"/>
          </a:p>
        </p:txBody>
      </p:sp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600">
                <a:solidFill>
                  <a:schemeClr val="dk1"/>
                </a:solidFill>
              </a:rPr>
              <a:t>6</a:t>
            </a:fld>
            <a:r>
              <a:rPr lang="ru-RU" sz="1600">
                <a:solidFill>
                  <a:schemeClr val="dk1"/>
                </a:solidFill>
              </a:rPr>
              <a:t>/6</a:t>
            </a:r>
            <a:endParaRPr/>
          </a:p>
        </p:txBody>
      </p:sp>
      <p:sp>
        <p:nvSpPr>
          <p:cNvPr id="9" name="Google Shape;117;p16">
            <a:extLst>
              <a:ext uri="{FF2B5EF4-FFF2-40B4-BE49-F238E27FC236}">
                <a16:creationId xmlns:a16="http://schemas.microsoft.com/office/drawing/2014/main" id="{3DB517A3-EC38-2421-4236-2B9B61E1AA51}"/>
              </a:ext>
            </a:extLst>
          </p:cNvPr>
          <p:cNvSpPr txBox="1"/>
          <p:nvPr/>
        </p:nvSpPr>
        <p:spPr>
          <a:xfrm>
            <a:off x="1678950" y="365125"/>
            <a:ext cx="88341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Заключение</a:t>
            </a:r>
            <a:endParaRPr lang="ru-RU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Широкоэкранный</PresentationFormat>
  <Slides>6</Slides>
  <Notes>6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Тема Office</vt:lpstr>
      <vt:lpstr>Индивидуальный проект «Пятнашки»</vt:lpstr>
      <vt:lpstr>Цель: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56</cp:revision>
  <dcterms:modified xsi:type="dcterms:W3CDTF">2024-12-27T15:30:42Z</dcterms:modified>
</cp:coreProperties>
</file>